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</c:v>
                </c:pt>
              </c:strCache>
            </c:strRef>
          </c:tx>
          <c:spPr>
            <a:solidFill>
              <a:schemeClr val="lt1"/>
            </a:solidFill>
            <a:ln w="19050">
              <a:solidFill>
                <a:schemeClr val="accent2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2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2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Мамы</c:v>
                </c:pt>
                <c:pt idx="1">
                  <c:v>Папы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36-40F5-8910-75AD08AF9FD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/>
    </a:solidFill>
    <a:ln w="9525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EEE5A-F8EB-4BA7-82D0-F73CCCE7282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4A0A5C-13B0-4577-B454-4AFB82DB5939}">
      <dgm:prSet phldrT="[Текст]" custT="1"/>
      <dgm:spPr/>
      <dgm:t>
        <a:bodyPr/>
        <a:lstStyle/>
        <a:p>
          <a:r>
            <a:rPr lang="ru-RU" sz="3200" dirty="0">
              <a:latin typeface="Arial" panose="020B0604020202020204" pitchFamily="34" charset="0"/>
              <a:cs typeface="Arial" panose="020B0604020202020204" pitchFamily="34" charset="0"/>
            </a:rPr>
            <a:t>Беседа о Международном празднике «День защиты детей» </a:t>
          </a:r>
        </a:p>
      </dgm:t>
    </dgm:pt>
    <dgm:pt modelId="{B8F44260-6E72-4D40-8B97-9A8D5DB1FC0D}" type="parTrans" cxnId="{45223324-8867-4ACC-AE59-E94C29D4AF01}">
      <dgm:prSet/>
      <dgm:spPr/>
      <dgm:t>
        <a:bodyPr/>
        <a:lstStyle/>
        <a:p>
          <a:endParaRPr lang="ru-RU"/>
        </a:p>
      </dgm:t>
    </dgm:pt>
    <dgm:pt modelId="{043782DF-BAA6-4834-8320-8669854268AF}" type="sibTrans" cxnId="{45223324-8867-4ACC-AE59-E94C29D4AF01}">
      <dgm:prSet/>
      <dgm:spPr/>
      <dgm:t>
        <a:bodyPr/>
        <a:lstStyle/>
        <a:p>
          <a:endParaRPr lang="ru-RU"/>
        </a:p>
      </dgm:t>
    </dgm:pt>
    <dgm:pt modelId="{33B66A10-8BCB-428F-9976-994432E73DB2}">
      <dgm:prSet phldrT="[Текст]" custT="1"/>
      <dgm:spPr/>
      <dgm:t>
        <a:bodyPr/>
        <a:lstStyle/>
        <a:p>
          <a:r>
            <a:rPr lang="ru-RU" sz="3200" dirty="0">
              <a:latin typeface="Arial" panose="020B0604020202020204" pitchFamily="34" charset="0"/>
              <a:cs typeface="Arial" panose="020B0604020202020204" pitchFamily="34" charset="0"/>
            </a:rPr>
            <a:t>Собрание всех участников, распределение ролей</a:t>
          </a:r>
        </a:p>
      </dgm:t>
    </dgm:pt>
    <dgm:pt modelId="{0323EB38-17A3-4261-A295-021D51F52E17}" type="parTrans" cxnId="{5B7BD4AA-12CE-44BA-9361-72E73D53CE25}">
      <dgm:prSet/>
      <dgm:spPr/>
      <dgm:t>
        <a:bodyPr/>
        <a:lstStyle/>
        <a:p>
          <a:endParaRPr lang="ru-RU"/>
        </a:p>
      </dgm:t>
    </dgm:pt>
    <dgm:pt modelId="{C1110DBA-8A9E-4BFE-A2C9-07CBCDE871FB}" type="sibTrans" cxnId="{5B7BD4AA-12CE-44BA-9361-72E73D53CE25}">
      <dgm:prSet/>
      <dgm:spPr/>
      <dgm:t>
        <a:bodyPr/>
        <a:lstStyle/>
        <a:p>
          <a:endParaRPr lang="ru-RU"/>
        </a:p>
      </dgm:t>
    </dgm:pt>
    <dgm:pt modelId="{46E42832-55B0-4BE4-81B5-F1209C1522A6}">
      <dgm:prSet phldrT="[Текст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Мастер класс по создание </a:t>
          </a:r>
          <a:r>
            <a:rPr lang="ru-RU" sz="320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лэпбука</a:t>
          </a:r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</dgm:t>
    </dgm:pt>
    <dgm:pt modelId="{01B8CD8E-A127-4FA1-BE81-5668C078F952}" type="sibTrans" cxnId="{7369E908-D998-4BF0-82B7-47C517E85B2E}">
      <dgm:prSet/>
      <dgm:spPr/>
      <dgm:t>
        <a:bodyPr/>
        <a:lstStyle/>
        <a:p>
          <a:endParaRPr lang="ru-RU"/>
        </a:p>
      </dgm:t>
    </dgm:pt>
    <dgm:pt modelId="{77ED19B0-BA3D-4B8E-8D42-D28DA93A60F0}" type="parTrans" cxnId="{7369E908-D998-4BF0-82B7-47C517E85B2E}">
      <dgm:prSet/>
      <dgm:spPr/>
      <dgm:t>
        <a:bodyPr/>
        <a:lstStyle/>
        <a:p>
          <a:endParaRPr lang="ru-RU"/>
        </a:p>
      </dgm:t>
    </dgm:pt>
    <dgm:pt modelId="{5C7F1E19-F857-420E-BB9F-92A62B11A213}">
      <dgm:prSet phldrT="[Текст]" custT="1"/>
      <dgm:spPr/>
      <dgm:t>
        <a:bodyPr/>
        <a:lstStyle/>
        <a:p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Рисование рисунка «Я и моя семья» </a:t>
          </a:r>
        </a:p>
      </dgm:t>
    </dgm:pt>
    <dgm:pt modelId="{7ECD63D4-6272-4307-9385-0A20E556DBD8}" type="sibTrans" cxnId="{A99C8E30-9172-4311-8D19-7074AF6E451E}">
      <dgm:prSet/>
      <dgm:spPr/>
      <dgm:t>
        <a:bodyPr/>
        <a:lstStyle/>
        <a:p>
          <a:endParaRPr lang="ru-RU"/>
        </a:p>
      </dgm:t>
    </dgm:pt>
    <dgm:pt modelId="{39C166E1-9270-442B-A3AE-A734E4B01B15}" type="parTrans" cxnId="{A99C8E30-9172-4311-8D19-7074AF6E451E}">
      <dgm:prSet/>
      <dgm:spPr/>
      <dgm:t>
        <a:bodyPr/>
        <a:lstStyle/>
        <a:p>
          <a:endParaRPr lang="ru-RU"/>
        </a:p>
      </dgm:t>
    </dgm:pt>
    <dgm:pt modelId="{DB58C9B3-B2CA-4682-BEB0-E32855B03023}">
      <dgm:prSet phldrT="[Текст]" custT="1"/>
      <dgm:spPr/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Открытое занятие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«Я и мои права» </a:t>
          </a:r>
        </a:p>
      </dgm:t>
    </dgm:pt>
    <dgm:pt modelId="{216EF46C-BE8A-415B-9557-62BA9AA951A5}" type="sibTrans" cxnId="{64F1B9FD-25D9-463F-A61E-513B27FD12EE}">
      <dgm:prSet/>
      <dgm:spPr/>
      <dgm:t>
        <a:bodyPr/>
        <a:lstStyle/>
        <a:p>
          <a:endParaRPr lang="ru-RU"/>
        </a:p>
      </dgm:t>
    </dgm:pt>
    <dgm:pt modelId="{1357E342-B066-446B-9A08-6C198647863F}" type="parTrans" cxnId="{64F1B9FD-25D9-463F-A61E-513B27FD12EE}">
      <dgm:prSet/>
      <dgm:spPr/>
      <dgm:t>
        <a:bodyPr/>
        <a:lstStyle/>
        <a:p>
          <a:endParaRPr lang="ru-RU"/>
        </a:p>
      </dgm:t>
    </dgm:pt>
    <dgm:pt modelId="{2C14B450-356B-4246-B5FB-C95EA3DEC5AA}" type="pres">
      <dgm:prSet presAssocID="{71FEEE5A-F8EB-4BA7-82D0-F73CCCE7282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855EE00-B2B2-482B-AD64-21B79331A7E6}" type="pres">
      <dgm:prSet presAssocID="{D34A0A5C-13B0-4577-B454-4AFB82DB5939}" presName="vertOne" presStyleCnt="0"/>
      <dgm:spPr/>
    </dgm:pt>
    <dgm:pt modelId="{70419F15-59DB-4A56-8EE6-0C1F56FDD4E0}" type="pres">
      <dgm:prSet presAssocID="{D34A0A5C-13B0-4577-B454-4AFB82DB5939}" presName="txOne" presStyleLbl="node0" presStyleIdx="0" presStyleCnt="1">
        <dgm:presLayoutVars>
          <dgm:chPref val="3"/>
        </dgm:presLayoutVars>
      </dgm:prSet>
      <dgm:spPr/>
    </dgm:pt>
    <dgm:pt modelId="{1C936E56-B33D-4E12-AEE6-D7CA71B161BB}" type="pres">
      <dgm:prSet presAssocID="{D34A0A5C-13B0-4577-B454-4AFB82DB5939}" presName="parTransOne" presStyleCnt="0"/>
      <dgm:spPr/>
    </dgm:pt>
    <dgm:pt modelId="{78605D48-8D8D-4D90-B6E7-D70B827A3A3B}" type="pres">
      <dgm:prSet presAssocID="{D34A0A5C-13B0-4577-B454-4AFB82DB5939}" presName="horzOne" presStyleCnt="0"/>
      <dgm:spPr/>
    </dgm:pt>
    <dgm:pt modelId="{5E979C41-000C-4E40-A95E-7788E5BBE87F}" type="pres">
      <dgm:prSet presAssocID="{33B66A10-8BCB-428F-9976-994432E73DB2}" presName="vertTwo" presStyleCnt="0"/>
      <dgm:spPr/>
    </dgm:pt>
    <dgm:pt modelId="{E388CAF6-671C-4B08-A6FC-EAE495BBF7C3}" type="pres">
      <dgm:prSet presAssocID="{33B66A10-8BCB-428F-9976-994432E73DB2}" presName="txTwo" presStyleLbl="node2" presStyleIdx="0" presStyleCnt="2">
        <dgm:presLayoutVars>
          <dgm:chPref val="3"/>
        </dgm:presLayoutVars>
      </dgm:prSet>
      <dgm:spPr/>
    </dgm:pt>
    <dgm:pt modelId="{6C25E92A-758D-4872-90A2-E2DC1CA46D6B}" type="pres">
      <dgm:prSet presAssocID="{33B66A10-8BCB-428F-9976-994432E73DB2}" presName="parTransTwo" presStyleCnt="0"/>
      <dgm:spPr/>
    </dgm:pt>
    <dgm:pt modelId="{D024016A-6712-4316-8791-CB4D7A732F8D}" type="pres">
      <dgm:prSet presAssocID="{33B66A10-8BCB-428F-9976-994432E73DB2}" presName="horzTwo" presStyleCnt="0"/>
      <dgm:spPr/>
    </dgm:pt>
    <dgm:pt modelId="{E7696AB9-DC06-4B57-AAC3-5763D3AE0648}" type="pres">
      <dgm:prSet presAssocID="{DB58C9B3-B2CA-4682-BEB0-E32855B03023}" presName="vertThree" presStyleCnt="0"/>
      <dgm:spPr/>
    </dgm:pt>
    <dgm:pt modelId="{18990C97-CFEF-44FF-B611-C6E79C67F857}" type="pres">
      <dgm:prSet presAssocID="{DB58C9B3-B2CA-4682-BEB0-E32855B03023}" presName="txThree" presStyleLbl="node3" presStyleIdx="0" presStyleCnt="2">
        <dgm:presLayoutVars>
          <dgm:chPref val="3"/>
        </dgm:presLayoutVars>
      </dgm:prSet>
      <dgm:spPr/>
    </dgm:pt>
    <dgm:pt modelId="{35E71918-1B57-4B9D-A299-F56E577AB934}" type="pres">
      <dgm:prSet presAssocID="{DB58C9B3-B2CA-4682-BEB0-E32855B03023}" presName="horzThree" presStyleCnt="0"/>
      <dgm:spPr/>
    </dgm:pt>
    <dgm:pt modelId="{B0F44E5E-FDA7-4EE6-A0E8-C92658158195}" type="pres">
      <dgm:prSet presAssocID="{216EF46C-BE8A-415B-9557-62BA9AA951A5}" presName="sibSpaceThree" presStyleCnt="0"/>
      <dgm:spPr/>
    </dgm:pt>
    <dgm:pt modelId="{369626BE-C7B0-4C07-B69F-DE04BCAC2EA7}" type="pres">
      <dgm:prSet presAssocID="{46E42832-55B0-4BE4-81B5-F1209C1522A6}" presName="vertThree" presStyleCnt="0"/>
      <dgm:spPr/>
    </dgm:pt>
    <dgm:pt modelId="{2C5D0203-06AE-453A-8E65-BC5ED3D1F64D}" type="pres">
      <dgm:prSet presAssocID="{46E42832-55B0-4BE4-81B5-F1209C1522A6}" presName="txThree" presStyleLbl="node3" presStyleIdx="1" presStyleCnt="2" custLinFactX="6897" custLinFactNeighborX="100000" custLinFactNeighborY="114">
        <dgm:presLayoutVars>
          <dgm:chPref val="3"/>
        </dgm:presLayoutVars>
      </dgm:prSet>
      <dgm:spPr/>
    </dgm:pt>
    <dgm:pt modelId="{79732785-91E5-45BA-9444-8744EF8054B6}" type="pres">
      <dgm:prSet presAssocID="{46E42832-55B0-4BE4-81B5-F1209C1522A6}" presName="horzThree" presStyleCnt="0"/>
      <dgm:spPr/>
    </dgm:pt>
    <dgm:pt modelId="{4D19D90D-C820-4F0D-B4C6-D28572493429}" type="pres">
      <dgm:prSet presAssocID="{C1110DBA-8A9E-4BFE-A2C9-07CBCDE871FB}" presName="sibSpaceTwo" presStyleCnt="0"/>
      <dgm:spPr/>
    </dgm:pt>
    <dgm:pt modelId="{F12055C2-969F-4D53-976D-5EC98DD705E8}" type="pres">
      <dgm:prSet presAssocID="{5C7F1E19-F857-420E-BB9F-92A62B11A213}" presName="vertTwo" presStyleCnt="0"/>
      <dgm:spPr/>
    </dgm:pt>
    <dgm:pt modelId="{CB80B9B4-7182-4AD7-BDB9-F5C9EA05FF7A}" type="pres">
      <dgm:prSet presAssocID="{5C7F1E19-F857-420E-BB9F-92A62B11A213}" presName="txTwo" presStyleLbl="node2" presStyleIdx="1" presStyleCnt="2">
        <dgm:presLayoutVars>
          <dgm:chPref val="3"/>
        </dgm:presLayoutVars>
      </dgm:prSet>
      <dgm:spPr/>
    </dgm:pt>
    <dgm:pt modelId="{25FF9C80-022B-422B-9C0F-85A7DD438B8A}" type="pres">
      <dgm:prSet presAssocID="{5C7F1E19-F857-420E-BB9F-92A62B11A213}" presName="horzTwo" presStyleCnt="0"/>
      <dgm:spPr/>
    </dgm:pt>
  </dgm:ptLst>
  <dgm:cxnLst>
    <dgm:cxn modelId="{7369E908-D998-4BF0-82B7-47C517E85B2E}" srcId="{33B66A10-8BCB-428F-9976-994432E73DB2}" destId="{46E42832-55B0-4BE4-81B5-F1209C1522A6}" srcOrd="1" destOrd="0" parTransId="{77ED19B0-BA3D-4B8E-8D42-D28DA93A60F0}" sibTransId="{01B8CD8E-A127-4FA1-BE81-5668C078F952}"/>
    <dgm:cxn modelId="{306A4315-6597-48A6-A88B-AF4A3119ABA9}" type="presOf" srcId="{D34A0A5C-13B0-4577-B454-4AFB82DB5939}" destId="{70419F15-59DB-4A56-8EE6-0C1F56FDD4E0}" srcOrd="0" destOrd="0" presId="urn:microsoft.com/office/officeart/2005/8/layout/hierarchy4"/>
    <dgm:cxn modelId="{45223324-8867-4ACC-AE59-E94C29D4AF01}" srcId="{71FEEE5A-F8EB-4BA7-82D0-F73CCCE7282A}" destId="{D34A0A5C-13B0-4577-B454-4AFB82DB5939}" srcOrd="0" destOrd="0" parTransId="{B8F44260-6E72-4D40-8B97-9A8D5DB1FC0D}" sibTransId="{043782DF-BAA6-4834-8320-8669854268AF}"/>
    <dgm:cxn modelId="{A99C8E30-9172-4311-8D19-7074AF6E451E}" srcId="{D34A0A5C-13B0-4577-B454-4AFB82DB5939}" destId="{5C7F1E19-F857-420E-BB9F-92A62B11A213}" srcOrd="1" destOrd="0" parTransId="{39C166E1-9270-442B-A3AE-A734E4B01B15}" sibTransId="{7ECD63D4-6272-4307-9385-0A20E556DBD8}"/>
    <dgm:cxn modelId="{ED5F1352-4D68-45CE-A968-7AE947951AA8}" type="presOf" srcId="{71FEEE5A-F8EB-4BA7-82D0-F73CCCE7282A}" destId="{2C14B450-356B-4246-B5FB-C95EA3DEC5AA}" srcOrd="0" destOrd="0" presId="urn:microsoft.com/office/officeart/2005/8/layout/hierarchy4"/>
    <dgm:cxn modelId="{5B7BD4AA-12CE-44BA-9361-72E73D53CE25}" srcId="{D34A0A5C-13B0-4577-B454-4AFB82DB5939}" destId="{33B66A10-8BCB-428F-9976-994432E73DB2}" srcOrd="0" destOrd="0" parTransId="{0323EB38-17A3-4261-A295-021D51F52E17}" sibTransId="{C1110DBA-8A9E-4BFE-A2C9-07CBCDE871FB}"/>
    <dgm:cxn modelId="{9A3984B1-03A9-42A2-9D56-AE08C3B9E04E}" type="presOf" srcId="{33B66A10-8BCB-428F-9976-994432E73DB2}" destId="{E388CAF6-671C-4B08-A6FC-EAE495BBF7C3}" srcOrd="0" destOrd="0" presId="urn:microsoft.com/office/officeart/2005/8/layout/hierarchy4"/>
    <dgm:cxn modelId="{EBA078C4-D08C-4447-8569-FA9E21BFB6B3}" type="presOf" srcId="{DB58C9B3-B2CA-4682-BEB0-E32855B03023}" destId="{18990C97-CFEF-44FF-B611-C6E79C67F857}" srcOrd="0" destOrd="0" presId="urn:microsoft.com/office/officeart/2005/8/layout/hierarchy4"/>
    <dgm:cxn modelId="{2D9F81DA-B7B5-406D-9216-73ADA9DA763A}" type="presOf" srcId="{46E42832-55B0-4BE4-81B5-F1209C1522A6}" destId="{2C5D0203-06AE-453A-8E65-BC5ED3D1F64D}" srcOrd="0" destOrd="0" presId="urn:microsoft.com/office/officeart/2005/8/layout/hierarchy4"/>
    <dgm:cxn modelId="{985FD0DC-7808-4481-9FFF-814F0A2B45D1}" type="presOf" srcId="{5C7F1E19-F857-420E-BB9F-92A62B11A213}" destId="{CB80B9B4-7182-4AD7-BDB9-F5C9EA05FF7A}" srcOrd="0" destOrd="0" presId="urn:microsoft.com/office/officeart/2005/8/layout/hierarchy4"/>
    <dgm:cxn modelId="{64F1B9FD-25D9-463F-A61E-513B27FD12EE}" srcId="{33B66A10-8BCB-428F-9976-994432E73DB2}" destId="{DB58C9B3-B2CA-4682-BEB0-E32855B03023}" srcOrd="0" destOrd="0" parTransId="{1357E342-B066-446B-9A08-6C198647863F}" sibTransId="{216EF46C-BE8A-415B-9557-62BA9AA951A5}"/>
    <dgm:cxn modelId="{7AD2BDEA-98BC-4810-B6FA-1EB0EE0CA411}" type="presParOf" srcId="{2C14B450-356B-4246-B5FB-C95EA3DEC5AA}" destId="{D855EE00-B2B2-482B-AD64-21B79331A7E6}" srcOrd="0" destOrd="0" presId="urn:microsoft.com/office/officeart/2005/8/layout/hierarchy4"/>
    <dgm:cxn modelId="{506445AA-2C3B-4B60-82DD-2032C34F2EA0}" type="presParOf" srcId="{D855EE00-B2B2-482B-AD64-21B79331A7E6}" destId="{70419F15-59DB-4A56-8EE6-0C1F56FDD4E0}" srcOrd="0" destOrd="0" presId="urn:microsoft.com/office/officeart/2005/8/layout/hierarchy4"/>
    <dgm:cxn modelId="{8749E5E6-11C0-48A8-9DA0-22F400FCA8E3}" type="presParOf" srcId="{D855EE00-B2B2-482B-AD64-21B79331A7E6}" destId="{1C936E56-B33D-4E12-AEE6-D7CA71B161BB}" srcOrd="1" destOrd="0" presId="urn:microsoft.com/office/officeart/2005/8/layout/hierarchy4"/>
    <dgm:cxn modelId="{4044660F-0B40-4D97-8B23-50B1C101FB48}" type="presParOf" srcId="{D855EE00-B2B2-482B-AD64-21B79331A7E6}" destId="{78605D48-8D8D-4D90-B6E7-D70B827A3A3B}" srcOrd="2" destOrd="0" presId="urn:microsoft.com/office/officeart/2005/8/layout/hierarchy4"/>
    <dgm:cxn modelId="{A94F84C0-B16B-4C8C-9E20-74B2CA9EC451}" type="presParOf" srcId="{78605D48-8D8D-4D90-B6E7-D70B827A3A3B}" destId="{5E979C41-000C-4E40-A95E-7788E5BBE87F}" srcOrd="0" destOrd="0" presId="urn:microsoft.com/office/officeart/2005/8/layout/hierarchy4"/>
    <dgm:cxn modelId="{2AF59573-DA8C-46B6-A786-A1043A88A253}" type="presParOf" srcId="{5E979C41-000C-4E40-A95E-7788E5BBE87F}" destId="{E388CAF6-671C-4B08-A6FC-EAE495BBF7C3}" srcOrd="0" destOrd="0" presId="urn:microsoft.com/office/officeart/2005/8/layout/hierarchy4"/>
    <dgm:cxn modelId="{ED7C2BD2-E8F5-45BA-B744-DCBEA2B86E5F}" type="presParOf" srcId="{5E979C41-000C-4E40-A95E-7788E5BBE87F}" destId="{6C25E92A-758D-4872-90A2-E2DC1CA46D6B}" srcOrd="1" destOrd="0" presId="urn:microsoft.com/office/officeart/2005/8/layout/hierarchy4"/>
    <dgm:cxn modelId="{C17C86F9-E0BF-4B63-B573-AE1ADCF9E612}" type="presParOf" srcId="{5E979C41-000C-4E40-A95E-7788E5BBE87F}" destId="{D024016A-6712-4316-8791-CB4D7A732F8D}" srcOrd="2" destOrd="0" presId="urn:microsoft.com/office/officeart/2005/8/layout/hierarchy4"/>
    <dgm:cxn modelId="{4BBC3CA8-7B37-442E-926C-EE70EF8B0AB4}" type="presParOf" srcId="{D024016A-6712-4316-8791-CB4D7A732F8D}" destId="{E7696AB9-DC06-4B57-AAC3-5763D3AE0648}" srcOrd="0" destOrd="0" presId="urn:microsoft.com/office/officeart/2005/8/layout/hierarchy4"/>
    <dgm:cxn modelId="{9270BA38-069F-4F96-B9C9-9310D9B36398}" type="presParOf" srcId="{E7696AB9-DC06-4B57-AAC3-5763D3AE0648}" destId="{18990C97-CFEF-44FF-B611-C6E79C67F857}" srcOrd="0" destOrd="0" presId="urn:microsoft.com/office/officeart/2005/8/layout/hierarchy4"/>
    <dgm:cxn modelId="{80702A8B-820C-413A-8B75-4DD140368D3C}" type="presParOf" srcId="{E7696AB9-DC06-4B57-AAC3-5763D3AE0648}" destId="{35E71918-1B57-4B9D-A299-F56E577AB934}" srcOrd="1" destOrd="0" presId="urn:microsoft.com/office/officeart/2005/8/layout/hierarchy4"/>
    <dgm:cxn modelId="{D5D7E840-9988-4DA2-92C3-71103DD6E9EC}" type="presParOf" srcId="{D024016A-6712-4316-8791-CB4D7A732F8D}" destId="{B0F44E5E-FDA7-4EE6-A0E8-C92658158195}" srcOrd="1" destOrd="0" presId="urn:microsoft.com/office/officeart/2005/8/layout/hierarchy4"/>
    <dgm:cxn modelId="{94F2D11A-E798-4111-BFA1-2CA92B9159DC}" type="presParOf" srcId="{D024016A-6712-4316-8791-CB4D7A732F8D}" destId="{369626BE-C7B0-4C07-B69F-DE04BCAC2EA7}" srcOrd="2" destOrd="0" presId="urn:microsoft.com/office/officeart/2005/8/layout/hierarchy4"/>
    <dgm:cxn modelId="{5309A755-89BF-48EA-9484-1865161FD84D}" type="presParOf" srcId="{369626BE-C7B0-4C07-B69F-DE04BCAC2EA7}" destId="{2C5D0203-06AE-453A-8E65-BC5ED3D1F64D}" srcOrd="0" destOrd="0" presId="urn:microsoft.com/office/officeart/2005/8/layout/hierarchy4"/>
    <dgm:cxn modelId="{0DF3E697-3395-4A97-9C2B-DA0A9A53B07A}" type="presParOf" srcId="{369626BE-C7B0-4C07-B69F-DE04BCAC2EA7}" destId="{79732785-91E5-45BA-9444-8744EF8054B6}" srcOrd="1" destOrd="0" presId="urn:microsoft.com/office/officeart/2005/8/layout/hierarchy4"/>
    <dgm:cxn modelId="{B18F80CE-EF1C-4377-9894-8E5360BA0A60}" type="presParOf" srcId="{78605D48-8D8D-4D90-B6E7-D70B827A3A3B}" destId="{4D19D90D-C820-4F0D-B4C6-D28572493429}" srcOrd="1" destOrd="0" presId="urn:microsoft.com/office/officeart/2005/8/layout/hierarchy4"/>
    <dgm:cxn modelId="{4C58A8BF-58B9-47BB-BBE1-E2AFFED3A7DB}" type="presParOf" srcId="{78605D48-8D8D-4D90-B6E7-D70B827A3A3B}" destId="{F12055C2-969F-4D53-976D-5EC98DD705E8}" srcOrd="2" destOrd="0" presId="urn:microsoft.com/office/officeart/2005/8/layout/hierarchy4"/>
    <dgm:cxn modelId="{488E3B59-B6AE-41F5-88FB-89B8F64FBDE4}" type="presParOf" srcId="{F12055C2-969F-4D53-976D-5EC98DD705E8}" destId="{CB80B9B4-7182-4AD7-BDB9-F5C9EA05FF7A}" srcOrd="0" destOrd="0" presId="urn:microsoft.com/office/officeart/2005/8/layout/hierarchy4"/>
    <dgm:cxn modelId="{ACB87C36-44DC-427F-B3D1-D619ACCEB287}" type="presParOf" srcId="{F12055C2-969F-4D53-976D-5EC98DD705E8}" destId="{25FF9C80-022B-422B-9C0F-85A7DD438B8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28088B-BBD0-4FBD-834A-8594D52DFF7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261302-8D12-453F-A34C-4F8C84841620}">
      <dgm:prSet phldrT="[Текст]"/>
      <dgm:spPr/>
      <dgm:t>
        <a:bodyPr/>
        <a:lstStyle/>
        <a:p>
          <a:r>
            <a:rPr lang="ru-RU" dirty="0"/>
            <a:t>1.</a:t>
          </a:r>
        </a:p>
      </dgm:t>
    </dgm:pt>
    <dgm:pt modelId="{8D08FC4D-C123-47D4-B0D6-B9A6C54FD3CB}" type="parTrans" cxnId="{4E8949EC-3385-4BE1-9B47-51E15EB7F640}">
      <dgm:prSet/>
      <dgm:spPr/>
      <dgm:t>
        <a:bodyPr/>
        <a:lstStyle/>
        <a:p>
          <a:endParaRPr lang="ru-RU"/>
        </a:p>
      </dgm:t>
    </dgm:pt>
    <dgm:pt modelId="{633DCDD9-D03B-471B-A309-210D1446E6BA}" type="sibTrans" cxnId="{4E8949EC-3385-4BE1-9B47-51E15EB7F640}">
      <dgm:prSet/>
      <dgm:spPr/>
      <dgm:t>
        <a:bodyPr/>
        <a:lstStyle/>
        <a:p>
          <a:endParaRPr lang="ru-RU"/>
        </a:p>
      </dgm:t>
    </dgm:pt>
    <dgm:pt modelId="{0C99AD38-A7F8-44D7-B35C-D9919D3258C3}">
      <dgm:prSet phldrT="[Текст]"/>
      <dgm:spPr/>
      <dgm:t>
        <a:bodyPr/>
        <a:lstStyle/>
        <a:p>
          <a:r>
            <a:rPr lang="ru-RU" dirty="0"/>
            <a:t>Воспитанники самостоятельно определяют разделы </a:t>
          </a:r>
          <a:r>
            <a:rPr lang="ru-RU" dirty="0" err="1"/>
            <a:t>лэпбука</a:t>
          </a:r>
          <a:endParaRPr lang="ru-RU" dirty="0"/>
        </a:p>
      </dgm:t>
    </dgm:pt>
    <dgm:pt modelId="{5B54A910-A458-4056-8046-94A025CF4271}" type="parTrans" cxnId="{6CCB8329-72A3-4802-A4DE-BDE82B6154B5}">
      <dgm:prSet/>
      <dgm:spPr/>
      <dgm:t>
        <a:bodyPr/>
        <a:lstStyle/>
        <a:p>
          <a:endParaRPr lang="ru-RU"/>
        </a:p>
      </dgm:t>
    </dgm:pt>
    <dgm:pt modelId="{A9563657-D2A4-42C6-90E7-0D611BA8347E}" type="sibTrans" cxnId="{6CCB8329-72A3-4802-A4DE-BDE82B6154B5}">
      <dgm:prSet/>
      <dgm:spPr/>
      <dgm:t>
        <a:bodyPr/>
        <a:lstStyle/>
        <a:p>
          <a:endParaRPr lang="ru-RU"/>
        </a:p>
      </dgm:t>
    </dgm:pt>
    <dgm:pt modelId="{4E7B76B4-9950-4775-BD2A-537FDB6AF353}">
      <dgm:prSet phldrT="[Текст]"/>
      <dgm:spPr/>
      <dgm:t>
        <a:bodyPr/>
        <a:lstStyle/>
        <a:p>
          <a:r>
            <a:rPr lang="ru-RU" dirty="0"/>
            <a:t>2.</a:t>
          </a:r>
        </a:p>
      </dgm:t>
    </dgm:pt>
    <dgm:pt modelId="{0514DCF0-3F01-41A2-A517-1D910C6A215A}" type="parTrans" cxnId="{0C20BBFE-F909-4DB3-9C2F-4B444FFE3B6C}">
      <dgm:prSet/>
      <dgm:spPr/>
      <dgm:t>
        <a:bodyPr/>
        <a:lstStyle/>
        <a:p>
          <a:endParaRPr lang="ru-RU"/>
        </a:p>
      </dgm:t>
    </dgm:pt>
    <dgm:pt modelId="{A4C6ACB2-AD72-469F-A99A-EE15228EB8BA}" type="sibTrans" cxnId="{0C20BBFE-F909-4DB3-9C2F-4B444FFE3B6C}">
      <dgm:prSet/>
      <dgm:spPr/>
      <dgm:t>
        <a:bodyPr/>
        <a:lstStyle/>
        <a:p>
          <a:endParaRPr lang="ru-RU"/>
        </a:p>
      </dgm:t>
    </dgm:pt>
    <dgm:pt modelId="{EB937E28-12B1-4994-98EF-66785E5B78A7}">
      <dgm:prSet phldrT="[Текст]"/>
      <dgm:spPr/>
      <dgm:t>
        <a:bodyPr/>
        <a:lstStyle/>
        <a:p>
          <a:r>
            <a:rPr lang="ru-RU" dirty="0"/>
            <a:t>Воспитанники подбирают  информацию (игры) и иллюстрации к </a:t>
          </a:r>
          <a:r>
            <a:rPr lang="ru-RU" dirty="0" err="1"/>
            <a:t>лэпбуку</a:t>
          </a:r>
          <a:endParaRPr lang="ru-RU" dirty="0"/>
        </a:p>
      </dgm:t>
    </dgm:pt>
    <dgm:pt modelId="{1B526B2F-195A-4E9D-8F7F-6F940C4A007D}" type="parTrans" cxnId="{7E98F6C8-C0EA-4852-82EB-6FFF3ED0003A}">
      <dgm:prSet/>
      <dgm:spPr/>
      <dgm:t>
        <a:bodyPr/>
        <a:lstStyle/>
        <a:p>
          <a:endParaRPr lang="ru-RU"/>
        </a:p>
      </dgm:t>
    </dgm:pt>
    <dgm:pt modelId="{39D665D6-A6A2-4FCA-99C6-4980A619D5B7}" type="sibTrans" cxnId="{7E98F6C8-C0EA-4852-82EB-6FFF3ED0003A}">
      <dgm:prSet/>
      <dgm:spPr/>
      <dgm:t>
        <a:bodyPr/>
        <a:lstStyle/>
        <a:p>
          <a:endParaRPr lang="ru-RU"/>
        </a:p>
      </dgm:t>
    </dgm:pt>
    <dgm:pt modelId="{39016F78-2F73-4021-A750-849ADEB72421}">
      <dgm:prSet phldrT="[Текст]"/>
      <dgm:spPr/>
      <dgm:t>
        <a:bodyPr/>
        <a:lstStyle/>
        <a:p>
          <a:r>
            <a:rPr lang="ru-RU" dirty="0"/>
            <a:t>3.</a:t>
          </a:r>
        </a:p>
      </dgm:t>
    </dgm:pt>
    <dgm:pt modelId="{153EC068-2BBD-4AA0-BC93-D891E64381CD}" type="parTrans" cxnId="{B68726C6-3A4E-47A2-838C-0D2F5F35FEA3}">
      <dgm:prSet/>
      <dgm:spPr/>
      <dgm:t>
        <a:bodyPr/>
        <a:lstStyle/>
        <a:p>
          <a:endParaRPr lang="ru-RU"/>
        </a:p>
      </dgm:t>
    </dgm:pt>
    <dgm:pt modelId="{068DE23E-26E4-431F-93EE-9494212BD74F}" type="sibTrans" cxnId="{B68726C6-3A4E-47A2-838C-0D2F5F35FEA3}">
      <dgm:prSet/>
      <dgm:spPr/>
      <dgm:t>
        <a:bodyPr/>
        <a:lstStyle/>
        <a:p>
          <a:endParaRPr lang="ru-RU"/>
        </a:p>
      </dgm:t>
    </dgm:pt>
    <dgm:pt modelId="{F883FB76-C631-4AB8-90BA-B5B16DC61447}">
      <dgm:prSet phldrT="[Текст]"/>
      <dgm:spPr/>
      <dgm:t>
        <a:bodyPr/>
        <a:lstStyle/>
        <a:p>
          <a:r>
            <a:rPr lang="ru-RU" dirty="0"/>
            <a:t>Создание </a:t>
          </a:r>
          <a:r>
            <a:rPr lang="ru-RU" dirty="0" err="1"/>
            <a:t>лэпбука</a:t>
          </a:r>
          <a:r>
            <a:rPr lang="ru-RU" dirty="0"/>
            <a:t> «Я и мои права» </a:t>
          </a:r>
        </a:p>
      </dgm:t>
    </dgm:pt>
    <dgm:pt modelId="{EEE3E7B2-F6A3-4294-B1FA-9431A1E38F29}" type="parTrans" cxnId="{F0638D87-59B2-44D9-BB93-3E76C037DA1E}">
      <dgm:prSet/>
      <dgm:spPr/>
      <dgm:t>
        <a:bodyPr/>
        <a:lstStyle/>
        <a:p>
          <a:endParaRPr lang="ru-RU"/>
        </a:p>
      </dgm:t>
    </dgm:pt>
    <dgm:pt modelId="{9E6F00FD-C329-4B1E-8C02-3D7BDE3D5F44}" type="sibTrans" cxnId="{F0638D87-59B2-44D9-BB93-3E76C037DA1E}">
      <dgm:prSet/>
      <dgm:spPr/>
      <dgm:t>
        <a:bodyPr/>
        <a:lstStyle/>
        <a:p>
          <a:endParaRPr lang="ru-RU"/>
        </a:p>
      </dgm:t>
    </dgm:pt>
    <dgm:pt modelId="{8344ED77-4D41-418F-BF9C-F65F9BE6BB0D}" type="pres">
      <dgm:prSet presAssocID="{5428088B-BBD0-4FBD-834A-8594D52DFF75}" presName="linearFlow" presStyleCnt="0">
        <dgm:presLayoutVars>
          <dgm:dir/>
          <dgm:animLvl val="lvl"/>
          <dgm:resizeHandles val="exact"/>
        </dgm:presLayoutVars>
      </dgm:prSet>
      <dgm:spPr/>
    </dgm:pt>
    <dgm:pt modelId="{293809D3-AF70-4323-9BF7-180D9F32BF1A}" type="pres">
      <dgm:prSet presAssocID="{54261302-8D12-453F-A34C-4F8C84841620}" presName="composite" presStyleCnt="0"/>
      <dgm:spPr/>
    </dgm:pt>
    <dgm:pt modelId="{B45A524F-7E7E-4626-9423-C907977BE95D}" type="pres">
      <dgm:prSet presAssocID="{54261302-8D12-453F-A34C-4F8C8484162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0F1231B-F682-4D40-80F8-EE862DC152D3}" type="pres">
      <dgm:prSet presAssocID="{54261302-8D12-453F-A34C-4F8C84841620}" presName="descendantText" presStyleLbl="alignAcc1" presStyleIdx="0" presStyleCnt="3" custLinFactNeighborY="-1420">
        <dgm:presLayoutVars>
          <dgm:bulletEnabled val="1"/>
        </dgm:presLayoutVars>
      </dgm:prSet>
      <dgm:spPr/>
    </dgm:pt>
    <dgm:pt modelId="{E86F539E-0C58-4283-91C1-4B7B21CA7DE5}" type="pres">
      <dgm:prSet presAssocID="{633DCDD9-D03B-471B-A309-210D1446E6BA}" presName="sp" presStyleCnt="0"/>
      <dgm:spPr/>
    </dgm:pt>
    <dgm:pt modelId="{B63A293A-FD1E-43AF-9A1B-489578AA34D1}" type="pres">
      <dgm:prSet presAssocID="{4E7B76B4-9950-4775-BD2A-537FDB6AF353}" presName="composite" presStyleCnt="0"/>
      <dgm:spPr/>
    </dgm:pt>
    <dgm:pt modelId="{84E89A1C-5AA9-43A7-8272-C86E278C4E31}" type="pres">
      <dgm:prSet presAssocID="{4E7B76B4-9950-4775-BD2A-537FDB6AF35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88D0348-6241-4DD1-9598-B7124E2D57C7}" type="pres">
      <dgm:prSet presAssocID="{4E7B76B4-9950-4775-BD2A-537FDB6AF353}" presName="descendantText" presStyleLbl="alignAcc1" presStyleIdx="1" presStyleCnt="3">
        <dgm:presLayoutVars>
          <dgm:bulletEnabled val="1"/>
        </dgm:presLayoutVars>
      </dgm:prSet>
      <dgm:spPr/>
    </dgm:pt>
    <dgm:pt modelId="{9E2D886A-C509-4814-AFEE-0F108FFBE8E7}" type="pres">
      <dgm:prSet presAssocID="{A4C6ACB2-AD72-469F-A99A-EE15228EB8BA}" presName="sp" presStyleCnt="0"/>
      <dgm:spPr/>
    </dgm:pt>
    <dgm:pt modelId="{8D3C695C-8D6D-49F7-80A5-A15B15DB8415}" type="pres">
      <dgm:prSet presAssocID="{39016F78-2F73-4021-A750-849ADEB72421}" presName="composite" presStyleCnt="0"/>
      <dgm:spPr/>
    </dgm:pt>
    <dgm:pt modelId="{D6680618-B736-4FB8-852B-9E0ECDF7FE4F}" type="pres">
      <dgm:prSet presAssocID="{39016F78-2F73-4021-A750-849ADEB7242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42ABB14-C07E-4710-B3EB-9B0E5B32C80C}" type="pres">
      <dgm:prSet presAssocID="{39016F78-2F73-4021-A750-849ADEB7242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D8FE108-24A3-4243-A7F2-406452CFB90A}" type="presOf" srcId="{4E7B76B4-9950-4775-BD2A-537FDB6AF353}" destId="{84E89A1C-5AA9-43A7-8272-C86E278C4E31}" srcOrd="0" destOrd="0" presId="urn:microsoft.com/office/officeart/2005/8/layout/chevron2"/>
    <dgm:cxn modelId="{91C26722-8D13-4A93-B8C4-25C4616661BD}" type="presOf" srcId="{39016F78-2F73-4021-A750-849ADEB72421}" destId="{D6680618-B736-4FB8-852B-9E0ECDF7FE4F}" srcOrd="0" destOrd="0" presId="urn:microsoft.com/office/officeart/2005/8/layout/chevron2"/>
    <dgm:cxn modelId="{75599924-7D2F-4D88-B224-433CFD51C206}" type="presOf" srcId="{F883FB76-C631-4AB8-90BA-B5B16DC61447}" destId="{542ABB14-C07E-4710-B3EB-9B0E5B32C80C}" srcOrd="0" destOrd="0" presId="urn:microsoft.com/office/officeart/2005/8/layout/chevron2"/>
    <dgm:cxn modelId="{6CCB8329-72A3-4802-A4DE-BDE82B6154B5}" srcId="{54261302-8D12-453F-A34C-4F8C84841620}" destId="{0C99AD38-A7F8-44D7-B35C-D9919D3258C3}" srcOrd="0" destOrd="0" parTransId="{5B54A910-A458-4056-8046-94A025CF4271}" sibTransId="{A9563657-D2A4-42C6-90E7-0D611BA8347E}"/>
    <dgm:cxn modelId="{47F77B3B-02B1-48DF-8116-9FF692532ED0}" type="presOf" srcId="{EB937E28-12B1-4994-98EF-66785E5B78A7}" destId="{488D0348-6241-4DD1-9598-B7124E2D57C7}" srcOrd="0" destOrd="0" presId="urn:microsoft.com/office/officeart/2005/8/layout/chevron2"/>
    <dgm:cxn modelId="{A029CC53-88E4-463C-9895-315A19ABA6F5}" type="presOf" srcId="{0C99AD38-A7F8-44D7-B35C-D9919D3258C3}" destId="{D0F1231B-F682-4D40-80F8-EE862DC152D3}" srcOrd="0" destOrd="0" presId="urn:microsoft.com/office/officeart/2005/8/layout/chevron2"/>
    <dgm:cxn modelId="{215CF77D-D7BC-43A7-9B1E-AB57E3A4E019}" type="presOf" srcId="{5428088B-BBD0-4FBD-834A-8594D52DFF75}" destId="{8344ED77-4D41-418F-BF9C-F65F9BE6BB0D}" srcOrd="0" destOrd="0" presId="urn:microsoft.com/office/officeart/2005/8/layout/chevron2"/>
    <dgm:cxn modelId="{F0638D87-59B2-44D9-BB93-3E76C037DA1E}" srcId="{39016F78-2F73-4021-A750-849ADEB72421}" destId="{F883FB76-C631-4AB8-90BA-B5B16DC61447}" srcOrd="0" destOrd="0" parTransId="{EEE3E7B2-F6A3-4294-B1FA-9431A1E38F29}" sibTransId="{9E6F00FD-C329-4B1E-8C02-3D7BDE3D5F44}"/>
    <dgm:cxn modelId="{F211D9B3-17E7-4335-B5C2-E23E7DFCEA34}" type="presOf" srcId="{54261302-8D12-453F-A34C-4F8C84841620}" destId="{B45A524F-7E7E-4626-9423-C907977BE95D}" srcOrd="0" destOrd="0" presId="urn:microsoft.com/office/officeart/2005/8/layout/chevron2"/>
    <dgm:cxn modelId="{B68726C6-3A4E-47A2-838C-0D2F5F35FEA3}" srcId="{5428088B-BBD0-4FBD-834A-8594D52DFF75}" destId="{39016F78-2F73-4021-A750-849ADEB72421}" srcOrd="2" destOrd="0" parTransId="{153EC068-2BBD-4AA0-BC93-D891E64381CD}" sibTransId="{068DE23E-26E4-431F-93EE-9494212BD74F}"/>
    <dgm:cxn modelId="{7E98F6C8-C0EA-4852-82EB-6FFF3ED0003A}" srcId="{4E7B76B4-9950-4775-BD2A-537FDB6AF353}" destId="{EB937E28-12B1-4994-98EF-66785E5B78A7}" srcOrd="0" destOrd="0" parTransId="{1B526B2F-195A-4E9D-8F7F-6F940C4A007D}" sibTransId="{39D665D6-A6A2-4FCA-99C6-4980A619D5B7}"/>
    <dgm:cxn modelId="{4E8949EC-3385-4BE1-9B47-51E15EB7F640}" srcId="{5428088B-BBD0-4FBD-834A-8594D52DFF75}" destId="{54261302-8D12-453F-A34C-4F8C84841620}" srcOrd="0" destOrd="0" parTransId="{8D08FC4D-C123-47D4-B0D6-B9A6C54FD3CB}" sibTransId="{633DCDD9-D03B-471B-A309-210D1446E6BA}"/>
    <dgm:cxn modelId="{0C20BBFE-F909-4DB3-9C2F-4B444FFE3B6C}" srcId="{5428088B-BBD0-4FBD-834A-8594D52DFF75}" destId="{4E7B76B4-9950-4775-BD2A-537FDB6AF353}" srcOrd="1" destOrd="0" parTransId="{0514DCF0-3F01-41A2-A517-1D910C6A215A}" sibTransId="{A4C6ACB2-AD72-469F-A99A-EE15228EB8BA}"/>
    <dgm:cxn modelId="{1D13B816-BA28-43D8-B8F7-753F5C913E96}" type="presParOf" srcId="{8344ED77-4D41-418F-BF9C-F65F9BE6BB0D}" destId="{293809D3-AF70-4323-9BF7-180D9F32BF1A}" srcOrd="0" destOrd="0" presId="urn:microsoft.com/office/officeart/2005/8/layout/chevron2"/>
    <dgm:cxn modelId="{7154D515-46AF-4BDB-B260-059ECBBBFB14}" type="presParOf" srcId="{293809D3-AF70-4323-9BF7-180D9F32BF1A}" destId="{B45A524F-7E7E-4626-9423-C907977BE95D}" srcOrd="0" destOrd="0" presId="urn:microsoft.com/office/officeart/2005/8/layout/chevron2"/>
    <dgm:cxn modelId="{F4D1B7B6-F85E-4865-A6E3-E10068F87178}" type="presParOf" srcId="{293809D3-AF70-4323-9BF7-180D9F32BF1A}" destId="{D0F1231B-F682-4D40-80F8-EE862DC152D3}" srcOrd="1" destOrd="0" presId="urn:microsoft.com/office/officeart/2005/8/layout/chevron2"/>
    <dgm:cxn modelId="{F132E3A1-6DE0-4D3D-9C8C-F158CFEB9B36}" type="presParOf" srcId="{8344ED77-4D41-418F-BF9C-F65F9BE6BB0D}" destId="{E86F539E-0C58-4283-91C1-4B7B21CA7DE5}" srcOrd="1" destOrd="0" presId="urn:microsoft.com/office/officeart/2005/8/layout/chevron2"/>
    <dgm:cxn modelId="{B4E83B30-C4E1-46B1-8222-9480C79E1612}" type="presParOf" srcId="{8344ED77-4D41-418F-BF9C-F65F9BE6BB0D}" destId="{B63A293A-FD1E-43AF-9A1B-489578AA34D1}" srcOrd="2" destOrd="0" presId="urn:microsoft.com/office/officeart/2005/8/layout/chevron2"/>
    <dgm:cxn modelId="{CE607D2D-98FA-4E64-8120-5C2BA4ADD6D1}" type="presParOf" srcId="{B63A293A-FD1E-43AF-9A1B-489578AA34D1}" destId="{84E89A1C-5AA9-43A7-8272-C86E278C4E31}" srcOrd="0" destOrd="0" presId="urn:microsoft.com/office/officeart/2005/8/layout/chevron2"/>
    <dgm:cxn modelId="{172D6527-3F8F-4E3C-9010-DE8BF293B21B}" type="presParOf" srcId="{B63A293A-FD1E-43AF-9A1B-489578AA34D1}" destId="{488D0348-6241-4DD1-9598-B7124E2D57C7}" srcOrd="1" destOrd="0" presId="urn:microsoft.com/office/officeart/2005/8/layout/chevron2"/>
    <dgm:cxn modelId="{502470D3-17D1-4D1B-8916-E67345575F2A}" type="presParOf" srcId="{8344ED77-4D41-418F-BF9C-F65F9BE6BB0D}" destId="{9E2D886A-C509-4814-AFEE-0F108FFBE8E7}" srcOrd="3" destOrd="0" presId="urn:microsoft.com/office/officeart/2005/8/layout/chevron2"/>
    <dgm:cxn modelId="{646A443D-07B0-4504-98FA-23B364DBA2D7}" type="presParOf" srcId="{8344ED77-4D41-418F-BF9C-F65F9BE6BB0D}" destId="{8D3C695C-8D6D-49F7-80A5-A15B15DB8415}" srcOrd="4" destOrd="0" presId="urn:microsoft.com/office/officeart/2005/8/layout/chevron2"/>
    <dgm:cxn modelId="{9968DD69-1A27-4FA9-AFA5-938F88523148}" type="presParOf" srcId="{8D3C695C-8D6D-49F7-80A5-A15B15DB8415}" destId="{D6680618-B736-4FB8-852B-9E0ECDF7FE4F}" srcOrd="0" destOrd="0" presId="urn:microsoft.com/office/officeart/2005/8/layout/chevron2"/>
    <dgm:cxn modelId="{9D67D134-C097-4879-AE51-0398948682BA}" type="presParOf" srcId="{8D3C695C-8D6D-49F7-80A5-A15B15DB8415}" destId="{542ABB14-C07E-4710-B3EB-9B0E5B32C80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A8530A-B6AF-4858-B36F-F36411A1F6A1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1F691F4F-23E1-437B-B5D7-588EF0A82047}">
      <dgm:prSet phldrT="[Текст]" custT="1"/>
      <dgm:spPr/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обсуждение результатов проекта</a:t>
          </a:r>
        </a:p>
      </dgm:t>
    </dgm:pt>
    <dgm:pt modelId="{F3A84175-36AF-4008-B4E6-3AADB9A2ED61}" type="parTrans" cxnId="{479346FA-7897-41F2-A80C-FAA20DC416F8}">
      <dgm:prSet/>
      <dgm:spPr/>
      <dgm:t>
        <a:bodyPr/>
        <a:lstStyle/>
        <a:p>
          <a:endParaRPr lang="ru-RU"/>
        </a:p>
      </dgm:t>
    </dgm:pt>
    <dgm:pt modelId="{4E4434CC-12E3-49F8-BBAE-DF5E42965C4A}" type="sibTrans" cxnId="{479346FA-7897-41F2-A80C-FAA20DC416F8}">
      <dgm:prSet/>
      <dgm:spPr/>
      <dgm:t>
        <a:bodyPr/>
        <a:lstStyle/>
        <a:p>
          <a:endParaRPr lang="ru-RU"/>
        </a:p>
      </dgm:t>
    </dgm:pt>
    <dgm:pt modelId="{C01A1461-A684-4F11-8DF6-CB2C254DA934}">
      <dgm:prSet phldrT="[Текст]" custT="1"/>
      <dgm:spPr/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Создание сайта.</a:t>
          </a:r>
        </a:p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Посещение сайта группы по проекту и обмен впечатлениями</a:t>
          </a:r>
        </a:p>
      </dgm:t>
    </dgm:pt>
    <dgm:pt modelId="{669539AA-70C1-4202-99E3-C9590264F131}" type="parTrans" cxnId="{E21AB83B-8B6F-4AC0-B02E-47B5A304CE21}">
      <dgm:prSet/>
      <dgm:spPr/>
      <dgm:t>
        <a:bodyPr/>
        <a:lstStyle/>
        <a:p>
          <a:endParaRPr lang="ru-RU"/>
        </a:p>
      </dgm:t>
    </dgm:pt>
    <dgm:pt modelId="{C28A7D1A-5AF6-45AA-8029-8327852301B3}" type="sibTrans" cxnId="{E21AB83B-8B6F-4AC0-B02E-47B5A304CE21}">
      <dgm:prSet/>
      <dgm:spPr/>
      <dgm:t>
        <a:bodyPr/>
        <a:lstStyle/>
        <a:p>
          <a:endParaRPr lang="ru-RU"/>
        </a:p>
      </dgm:t>
    </dgm:pt>
    <dgm:pt modelId="{86A31612-541F-4596-850E-C6332EA17E9E}">
      <dgm:prSet phldrT="[Текст]" custT="1"/>
      <dgm:spPr/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итоговое собрание всех участников проекта и презентация </a:t>
          </a:r>
          <a:r>
            <a:rPr lang="ru-RU" sz="2000" dirty="0" err="1">
              <a:latin typeface="Arial" panose="020B0604020202020204" pitchFamily="34" charset="0"/>
              <a:cs typeface="Arial" panose="020B0604020202020204" pitchFamily="34" charset="0"/>
            </a:rPr>
            <a:t>лэпбука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8A0F63-3129-4038-98FF-1FA2F605BC49}" type="parTrans" cxnId="{52CC79C6-ABA8-43AF-B7C0-132B275190A8}">
      <dgm:prSet/>
      <dgm:spPr/>
      <dgm:t>
        <a:bodyPr/>
        <a:lstStyle/>
        <a:p>
          <a:endParaRPr lang="ru-RU"/>
        </a:p>
      </dgm:t>
    </dgm:pt>
    <dgm:pt modelId="{68A83E96-FA26-4719-9D15-8F26494CDCBF}" type="sibTrans" cxnId="{52CC79C6-ABA8-43AF-B7C0-132B275190A8}">
      <dgm:prSet/>
      <dgm:spPr/>
      <dgm:t>
        <a:bodyPr/>
        <a:lstStyle/>
        <a:p>
          <a:endParaRPr lang="ru-RU"/>
        </a:p>
      </dgm:t>
    </dgm:pt>
    <dgm:pt modelId="{65A61FBE-792F-4BF2-B7A9-5F85AC85F21F}" type="pres">
      <dgm:prSet presAssocID="{0CA8530A-B6AF-4858-B36F-F36411A1F6A1}" presName="compositeShape" presStyleCnt="0">
        <dgm:presLayoutVars>
          <dgm:chMax val="7"/>
          <dgm:dir/>
          <dgm:resizeHandles val="exact"/>
        </dgm:presLayoutVars>
      </dgm:prSet>
      <dgm:spPr/>
    </dgm:pt>
    <dgm:pt modelId="{A6AFB9E5-CAE6-40C3-A21F-936AA759B6B7}" type="pres">
      <dgm:prSet presAssocID="{0CA8530A-B6AF-4858-B36F-F36411A1F6A1}" presName="wedge1" presStyleLbl="node1" presStyleIdx="0" presStyleCnt="3"/>
      <dgm:spPr/>
    </dgm:pt>
    <dgm:pt modelId="{0B856B2E-3C3B-43E3-9DF2-A8830DA8F7F0}" type="pres">
      <dgm:prSet presAssocID="{0CA8530A-B6AF-4858-B36F-F36411A1F6A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D6E71A0-D327-43A9-8A5D-15CADD514625}" type="pres">
      <dgm:prSet presAssocID="{0CA8530A-B6AF-4858-B36F-F36411A1F6A1}" presName="wedge2" presStyleLbl="node1" presStyleIdx="1" presStyleCnt="3"/>
      <dgm:spPr/>
    </dgm:pt>
    <dgm:pt modelId="{7C4F31CE-9F55-4F0C-8C44-6452513F2F0E}" type="pres">
      <dgm:prSet presAssocID="{0CA8530A-B6AF-4858-B36F-F36411A1F6A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2154397-F0F0-433F-84BE-A3AA61B8F851}" type="pres">
      <dgm:prSet presAssocID="{0CA8530A-B6AF-4858-B36F-F36411A1F6A1}" presName="wedge3" presStyleLbl="node1" presStyleIdx="2" presStyleCnt="3"/>
      <dgm:spPr/>
    </dgm:pt>
    <dgm:pt modelId="{44DDBE7E-B2E4-4389-8A49-B4D095F27D90}" type="pres">
      <dgm:prSet presAssocID="{0CA8530A-B6AF-4858-B36F-F36411A1F6A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FCDC90C-A610-4721-A799-0A6463B31E81}" type="presOf" srcId="{1F691F4F-23E1-437B-B5D7-588EF0A82047}" destId="{A6AFB9E5-CAE6-40C3-A21F-936AA759B6B7}" srcOrd="0" destOrd="0" presId="urn:microsoft.com/office/officeart/2005/8/layout/chart3"/>
    <dgm:cxn modelId="{E840E024-47D6-405F-9EFE-0DCC25C99ED1}" type="presOf" srcId="{0CA8530A-B6AF-4858-B36F-F36411A1F6A1}" destId="{65A61FBE-792F-4BF2-B7A9-5F85AC85F21F}" srcOrd="0" destOrd="0" presId="urn:microsoft.com/office/officeart/2005/8/layout/chart3"/>
    <dgm:cxn modelId="{4684182F-B707-4B94-AEBD-DA314C88EB61}" type="presOf" srcId="{86A31612-541F-4596-850E-C6332EA17E9E}" destId="{12154397-F0F0-433F-84BE-A3AA61B8F851}" srcOrd="0" destOrd="0" presId="urn:microsoft.com/office/officeart/2005/8/layout/chart3"/>
    <dgm:cxn modelId="{E21AB83B-8B6F-4AC0-B02E-47B5A304CE21}" srcId="{0CA8530A-B6AF-4858-B36F-F36411A1F6A1}" destId="{C01A1461-A684-4F11-8DF6-CB2C254DA934}" srcOrd="1" destOrd="0" parTransId="{669539AA-70C1-4202-99E3-C9590264F131}" sibTransId="{C28A7D1A-5AF6-45AA-8029-8327852301B3}"/>
    <dgm:cxn modelId="{FCF89C46-1AA9-45D2-BB26-ABBD3B74BF7A}" type="presOf" srcId="{86A31612-541F-4596-850E-C6332EA17E9E}" destId="{44DDBE7E-B2E4-4389-8A49-B4D095F27D90}" srcOrd="1" destOrd="0" presId="urn:microsoft.com/office/officeart/2005/8/layout/chart3"/>
    <dgm:cxn modelId="{421EB28F-CFDF-4B00-BFA9-DAAB81BA3939}" type="presOf" srcId="{C01A1461-A684-4F11-8DF6-CB2C254DA934}" destId="{0D6E71A0-D327-43A9-8A5D-15CADD514625}" srcOrd="0" destOrd="0" presId="urn:microsoft.com/office/officeart/2005/8/layout/chart3"/>
    <dgm:cxn modelId="{A97FBC9E-AE2E-414F-A55C-5D2691CA04C8}" type="presOf" srcId="{1F691F4F-23E1-437B-B5D7-588EF0A82047}" destId="{0B856B2E-3C3B-43E3-9DF2-A8830DA8F7F0}" srcOrd="1" destOrd="0" presId="urn:microsoft.com/office/officeart/2005/8/layout/chart3"/>
    <dgm:cxn modelId="{C22DEFC0-22DF-4919-9969-75B49028CE8D}" type="presOf" srcId="{C01A1461-A684-4F11-8DF6-CB2C254DA934}" destId="{7C4F31CE-9F55-4F0C-8C44-6452513F2F0E}" srcOrd="1" destOrd="0" presId="urn:microsoft.com/office/officeart/2005/8/layout/chart3"/>
    <dgm:cxn modelId="{52CC79C6-ABA8-43AF-B7C0-132B275190A8}" srcId="{0CA8530A-B6AF-4858-B36F-F36411A1F6A1}" destId="{86A31612-541F-4596-850E-C6332EA17E9E}" srcOrd="2" destOrd="0" parTransId="{128A0F63-3129-4038-98FF-1FA2F605BC49}" sibTransId="{68A83E96-FA26-4719-9D15-8F26494CDCBF}"/>
    <dgm:cxn modelId="{479346FA-7897-41F2-A80C-FAA20DC416F8}" srcId="{0CA8530A-B6AF-4858-B36F-F36411A1F6A1}" destId="{1F691F4F-23E1-437B-B5D7-588EF0A82047}" srcOrd="0" destOrd="0" parTransId="{F3A84175-36AF-4008-B4E6-3AADB9A2ED61}" sibTransId="{4E4434CC-12E3-49F8-BBAE-DF5E42965C4A}"/>
    <dgm:cxn modelId="{99FA9288-1995-4E0B-92B0-DB8962656F28}" type="presParOf" srcId="{65A61FBE-792F-4BF2-B7A9-5F85AC85F21F}" destId="{A6AFB9E5-CAE6-40C3-A21F-936AA759B6B7}" srcOrd="0" destOrd="0" presId="urn:microsoft.com/office/officeart/2005/8/layout/chart3"/>
    <dgm:cxn modelId="{4DFE10D0-91AA-44E2-A93D-344635FE1F33}" type="presParOf" srcId="{65A61FBE-792F-4BF2-B7A9-5F85AC85F21F}" destId="{0B856B2E-3C3B-43E3-9DF2-A8830DA8F7F0}" srcOrd="1" destOrd="0" presId="urn:microsoft.com/office/officeart/2005/8/layout/chart3"/>
    <dgm:cxn modelId="{2A27F148-0334-4BB2-BA75-F55F31C150A7}" type="presParOf" srcId="{65A61FBE-792F-4BF2-B7A9-5F85AC85F21F}" destId="{0D6E71A0-D327-43A9-8A5D-15CADD514625}" srcOrd="2" destOrd="0" presId="urn:microsoft.com/office/officeart/2005/8/layout/chart3"/>
    <dgm:cxn modelId="{36C093B1-AC9B-4DAF-9500-CD5DF099A8F3}" type="presParOf" srcId="{65A61FBE-792F-4BF2-B7A9-5F85AC85F21F}" destId="{7C4F31CE-9F55-4F0C-8C44-6452513F2F0E}" srcOrd="3" destOrd="0" presId="urn:microsoft.com/office/officeart/2005/8/layout/chart3"/>
    <dgm:cxn modelId="{D5563D4A-6D6D-44B7-80FD-DC85E676B689}" type="presParOf" srcId="{65A61FBE-792F-4BF2-B7A9-5F85AC85F21F}" destId="{12154397-F0F0-433F-84BE-A3AA61B8F851}" srcOrd="4" destOrd="0" presId="urn:microsoft.com/office/officeart/2005/8/layout/chart3"/>
    <dgm:cxn modelId="{EFAA24B3-F7C2-4DB0-9C70-D122310A111C}" type="presParOf" srcId="{65A61FBE-792F-4BF2-B7A9-5F85AC85F21F}" destId="{44DDBE7E-B2E4-4389-8A49-B4D095F27D90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19F15-59DB-4A56-8EE6-0C1F56FDD4E0}">
      <dsp:nvSpPr>
        <dsp:cNvPr id="0" name=""/>
        <dsp:cNvSpPr/>
      </dsp:nvSpPr>
      <dsp:spPr>
        <a:xfrm>
          <a:off x="932" y="1947"/>
          <a:ext cx="8126134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Arial" panose="020B0604020202020204" pitchFamily="34" charset="0"/>
              <a:cs typeface="Arial" panose="020B0604020202020204" pitchFamily="34" charset="0"/>
            </a:rPr>
            <a:t>Беседа о Международном празднике «День защиты детей» </a:t>
          </a:r>
        </a:p>
      </dsp:txBody>
      <dsp:txXfrm>
        <a:off x="50993" y="52008"/>
        <a:ext cx="8026012" cy="1609086"/>
      </dsp:txXfrm>
    </dsp:sp>
    <dsp:sp modelId="{E388CAF6-671C-4B08-A6FC-EAE495BBF7C3}">
      <dsp:nvSpPr>
        <dsp:cNvPr id="0" name=""/>
        <dsp:cNvSpPr/>
      </dsp:nvSpPr>
      <dsp:spPr>
        <a:xfrm>
          <a:off x="932" y="1854729"/>
          <a:ext cx="5308242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Arial" panose="020B0604020202020204" pitchFamily="34" charset="0"/>
              <a:cs typeface="Arial" panose="020B0604020202020204" pitchFamily="34" charset="0"/>
            </a:rPr>
            <a:t>Собрание всех участников, распределение ролей</a:t>
          </a:r>
        </a:p>
      </dsp:txBody>
      <dsp:txXfrm>
        <a:off x="50993" y="1904790"/>
        <a:ext cx="5208120" cy="1609086"/>
      </dsp:txXfrm>
    </dsp:sp>
    <dsp:sp modelId="{18990C97-CFEF-44FF-B611-C6E79C67F857}">
      <dsp:nvSpPr>
        <dsp:cNvPr id="0" name=""/>
        <dsp:cNvSpPr/>
      </dsp:nvSpPr>
      <dsp:spPr>
        <a:xfrm>
          <a:off x="932" y="3707511"/>
          <a:ext cx="2599531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Открытое занятие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«Я и мои права» </a:t>
          </a:r>
        </a:p>
      </dsp:txBody>
      <dsp:txXfrm>
        <a:off x="50993" y="3757572"/>
        <a:ext cx="2499409" cy="1609086"/>
      </dsp:txXfrm>
    </dsp:sp>
    <dsp:sp modelId="{2C5D0203-06AE-453A-8E65-BC5ED3D1F64D}">
      <dsp:nvSpPr>
        <dsp:cNvPr id="0" name=""/>
        <dsp:cNvSpPr/>
      </dsp:nvSpPr>
      <dsp:spPr>
        <a:xfrm>
          <a:off x="5488465" y="3709458"/>
          <a:ext cx="2599531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Мастер класс по создание </a:t>
          </a:r>
          <a:r>
            <a:rPr lang="ru-RU" sz="3200" kern="1200" dirty="0" err="1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лэпбука</a:t>
          </a:r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</a:p>
      </dsp:txBody>
      <dsp:txXfrm>
        <a:off x="5538526" y="3759519"/>
        <a:ext cx="2499409" cy="1609086"/>
      </dsp:txXfrm>
    </dsp:sp>
    <dsp:sp modelId="{CB80B9B4-7182-4AD7-BDB9-F5C9EA05FF7A}">
      <dsp:nvSpPr>
        <dsp:cNvPr id="0" name=""/>
        <dsp:cNvSpPr/>
      </dsp:nvSpPr>
      <dsp:spPr>
        <a:xfrm>
          <a:off x="5527536" y="1854729"/>
          <a:ext cx="2599531" cy="1709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Рисование рисунка «Я и моя семья» </a:t>
          </a:r>
        </a:p>
      </dsp:txBody>
      <dsp:txXfrm>
        <a:off x="5577597" y="1904790"/>
        <a:ext cx="2499409" cy="1609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A524F-7E7E-4626-9423-C907977BE95D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1.</a:t>
          </a:r>
        </a:p>
      </dsp:txBody>
      <dsp:txXfrm rot="-5400000">
        <a:off x="1" y="679096"/>
        <a:ext cx="1352020" cy="579438"/>
      </dsp:txXfrm>
    </dsp:sp>
    <dsp:sp modelId="{D0F1231B-F682-4D40-80F8-EE862DC152D3}">
      <dsp:nvSpPr>
        <dsp:cNvPr id="0" name=""/>
        <dsp:cNvSpPr/>
      </dsp:nvSpPr>
      <dsp:spPr>
        <a:xfrm rot="5400000">
          <a:off x="4112286" y="-2760265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Воспитанники самостоятельно определяют разделы </a:t>
          </a:r>
          <a:r>
            <a:rPr lang="ru-RU" sz="2700" kern="1200" dirty="0" err="1"/>
            <a:t>лэпбука</a:t>
          </a:r>
          <a:endParaRPr lang="ru-RU" sz="2700" kern="1200" dirty="0"/>
        </a:p>
      </dsp:txBody>
      <dsp:txXfrm rot="-5400000">
        <a:off x="1352020" y="61287"/>
        <a:ext cx="6714693" cy="1132875"/>
      </dsp:txXfrm>
    </dsp:sp>
    <dsp:sp modelId="{84E89A1C-5AA9-43A7-8272-C86E278C4E31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2.</a:t>
          </a:r>
        </a:p>
      </dsp:txBody>
      <dsp:txXfrm rot="-5400000">
        <a:off x="1" y="2419614"/>
        <a:ext cx="1352020" cy="579438"/>
      </dsp:txXfrm>
    </dsp:sp>
    <dsp:sp modelId="{488D0348-6241-4DD1-9598-B7124E2D57C7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Воспитанники подбирают  информацию (игры) и иллюстрации к </a:t>
          </a:r>
          <a:r>
            <a:rPr lang="ru-RU" sz="2700" kern="1200" dirty="0" err="1"/>
            <a:t>лэпбуку</a:t>
          </a:r>
          <a:endParaRPr lang="ru-RU" sz="2700" kern="1200" dirty="0"/>
        </a:p>
      </dsp:txBody>
      <dsp:txXfrm rot="-5400000">
        <a:off x="1352020" y="1804891"/>
        <a:ext cx="6714693" cy="1132875"/>
      </dsp:txXfrm>
    </dsp:sp>
    <dsp:sp modelId="{D6680618-B736-4FB8-852B-9E0ECDF7FE4F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3.</a:t>
          </a:r>
        </a:p>
      </dsp:txBody>
      <dsp:txXfrm rot="-5400000">
        <a:off x="1" y="4160131"/>
        <a:ext cx="1352020" cy="579438"/>
      </dsp:txXfrm>
    </dsp:sp>
    <dsp:sp modelId="{542ABB14-C07E-4710-B3EB-9B0E5B32C80C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Создание </a:t>
          </a:r>
          <a:r>
            <a:rPr lang="ru-RU" sz="2700" kern="1200" dirty="0" err="1"/>
            <a:t>лэпбука</a:t>
          </a:r>
          <a:r>
            <a:rPr lang="ru-RU" sz="2700" kern="1200" dirty="0"/>
            <a:t> «Я и мои права» </a:t>
          </a:r>
        </a:p>
      </dsp:txBody>
      <dsp:txXfrm rot="-5400000">
        <a:off x="1352020" y="3545408"/>
        <a:ext cx="6714693" cy="1132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FB9E5-CAE6-40C3-A21F-936AA759B6B7}">
      <dsp:nvSpPr>
        <dsp:cNvPr id="0" name=""/>
        <dsp:cNvSpPr/>
      </dsp:nvSpPr>
      <dsp:spPr>
        <a:xfrm>
          <a:off x="2567759" y="372736"/>
          <a:ext cx="4638501" cy="463850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обсуждение результатов проекта</a:t>
          </a:r>
        </a:p>
      </dsp:txBody>
      <dsp:txXfrm>
        <a:off x="5089668" y="1228650"/>
        <a:ext cx="1573777" cy="1546167"/>
      </dsp:txXfrm>
    </dsp:sp>
    <dsp:sp modelId="{0D6E71A0-D327-43A9-8A5D-15CADD514625}">
      <dsp:nvSpPr>
        <dsp:cNvPr id="0" name=""/>
        <dsp:cNvSpPr/>
      </dsp:nvSpPr>
      <dsp:spPr>
        <a:xfrm>
          <a:off x="2328656" y="510787"/>
          <a:ext cx="4638501" cy="463850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Создание сайта.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Посещение сайта группы по проекту и обмен впечатлениями</a:t>
          </a:r>
        </a:p>
      </dsp:txBody>
      <dsp:txXfrm>
        <a:off x="3598721" y="3437460"/>
        <a:ext cx="2098369" cy="1435726"/>
      </dsp:txXfrm>
    </dsp:sp>
    <dsp:sp modelId="{12154397-F0F0-433F-84BE-A3AA61B8F851}">
      <dsp:nvSpPr>
        <dsp:cNvPr id="0" name=""/>
        <dsp:cNvSpPr/>
      </dsp:nvSpPr>
      <dsp:spPr>
        <a:xfrm>
          <a:off x="2328656" y="510787"/>
          <a:ext cx="4638501" cy="463850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итоговое собрание всех участников проекта и презентация </a:t>
          </a:r>
          <a:r>
            <a:rPr lang="ru-RU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лэпбука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25638" y="1421921"/>
        <a:ext cx="1573777" cy="1546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6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13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023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993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394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49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338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8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96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59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32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35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01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7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8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94048-6B3A-437C-9AD3-72EAD930B5AB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17E5972-BC3B-4A72-8987-EE99F4DB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60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slide" Target="slide6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CAD718-AB2C-48B3-A748-E9E645557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00" y="730214"/>
            <a:ext cx="9694385" cy="613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91B11-9009-4D48-9267-31F533344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2773" y="3800102"/>
            <a:ext cx="7193038" cy="8088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«Я и мои права»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4E7653-DDA7-4DAE-8986-1D31E2411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5824" y="181764"/>
            <a:ext cx="7766936" cy="1096899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№ 66 «Богатырь»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EC633-ABEC-4D84-BB7C-3D32684BFA3B}"/>
              </a:ext>
            </a:extLst>
          </p:cNvPr>
          <p:cNvSpPr txBox="1"/>
          <p:nvPr/>
        </p:nvSpPr>
        <p:spPr>
          <a:xfrm>
            <a:off x="2363407" y="5644184"/>
            <a:ext cx="7465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разработан старшей дошкольной группы 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Смешарики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Воспитатель: Черемных Анастасия Вячеславовна </a:t>
            </a:r>
          </a:p>
        </p:txBody>
      </p:sp>
      <p:sp>
        <p:nvSpPr>
          <p:cNvPr id="5" name="Стрелка: вправо 4">
            <a:hlinkClick r:id="rId3" action="ppaction://hlinksldjump"/>
            <a:extLst>
              <a:ext uri="{FF2B5EF4-FFF2-40B4-BE49-F238E27FC236}">
                <a16:creationId xmlns:a16="http://schemas.microsoft.com/office/drawing/2014/main" id="{A9A9BA79-BC6E-4326-8129-6C9362762269}"/>
              </a:ext>
            </a:extLst>
          </p:cNvPr>
          <p:cNvSpPr/>
          <p:nvPr/>
        </p:nvSpPr>
        <p:spPr>
          <a:xfrm>
            <a:off x="9987148" y="5225143"/>
            <a:ext cx="1935678" cy="1484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280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A55F0-EF85-4A28-8B79-12399E524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726" y="0"/>
            <a:ext cx="8596668" cy="1320800"/>
          </a:xfrm>
        </p:spPr>
        <p:txBody>
          <a:bodyPr/>
          <a:lstStyle/>
          <a:p>
            <a:pPr algn="ctr"/>
            <a:r>
              <a:rPr lang="ru-RU" sz="5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Актуальность проекта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EC6EA-F676-4A12-94FB-8E5A31F4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521" y="1596361"/>
            <a:ext cx="9761077" cy="366527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5000" dirty="0">
                <a:latin typeface="Arial" panose="020B0604020202020204" pitchFamily="34" charset="0"/>
                <a:cs typeface="Arial" panose="020B0604020202020204" pitchFamily="34" charset="0"/>
              </a:rPr>
              <a:t>Детство – это самое счастливое время, однако, не все дети могут поделиться радостными воспоминаниями и это печально. В наше современное время взрослые зачастую забывают посвящать своим детям свое время, так как многие работают и не могут найти свободное время. Международный день защиты детей больше направлен на защиту прав, и дети неосведомленны о своих правах. Проблема защиты прав, законных интересов и достоинства ребенка является во всем мире. Дошкольное детство – не просто уникальный период в жизни человека, в процессе которого формируется здоровье, развивается личность, это еще период, когда ребенок находится в полной зависимости от окружающих его взрослых – родителей и педагогов. Поэтому в дошкольном возрасте необходимо приучать детей соблюдать правила, помогающие жить дружно: не обижать друг друга, помогать друг другу. Отсюда назрела необходимость создания образовательного проекта.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: вправо 3">
            <a:hlinkClick r:id="rId2" action="ppaction://hlinksldjump"/>
            <a:extLst>
              <a:ext uri="{FF2B5EF4-FFF2-40B4-BE49-F238E27FC236}">
                <a16:creationId xmlns:a16="http://schemas.microsoft.com/office/drawing/2014/main" id="{0BA82EDE-76EE-4368-BE5F-F02732B25512}"/>
              </a:ext>
            </a:extLst>
          </p:cNvPr>
          <p:cNvSpPr/>
          <p:nvPr/>
        </p:nvSpPr>
        <p:spPr>
          <a:xfrm>
            <a:off x="9903394" y="5261639"/>
            <a:ext cx="1935678" cy="1484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31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37470-3C2D-4E85-B7A9-2F6899FD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156238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Кто больше проявил активность и заинтересованность в проектной деятельности «Я и мои права»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DD51175F-611E-4343-A5B0-C79D9BFB1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287646"/>
              </p:ext>
            </p:extLst>
          </p:nvPr>
        </p:nvGraphicFramePr>
        <p:xfrm>
          <a:off x="2688441" y="2149433"/>
          <a:ext cx="6815117" cy="385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трелка: вправо 6">
            <a:hlinkClick r:id="rId3" action="ppaction://hlinksldjump"/>
            <a:extLst>
              <a:ext uri="{FF2B5EF4-FFF2-40B4-BE49-F238E27FC236}">
                <a16:creationId xmlns:a16="http://schemas.microsoft.com/office/drawing/2014/main" id="{50DEC824-542B-4BC4-8635-8D1497C17B1B}"/>
              </a:ext>
            </a:extLst>
          </p:cNvPr>
          <p:cNvSpPr/>
          <p:nvPr/>
        </p:nvSpPr>
        <p:spPr>
          <a:xfrm>
            <a:off x="9725891" y="4963886"/>
            <a:ext cx="1935678" cy="1484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D2AC88-DBE4-4008-B924-4D3B61F83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8278" y="1876301"/>
            <a:ext cx="10468634" cy="4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16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04CC8-12C0-44FF-A298-59D6552ED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360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Подготовительный этап </a:t>
            </a:r>
            <a:br>
              <a:rPr lang="ru-RU" sz="49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9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проектной деятельности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C6B4F5F-BE0F-4C3E-86AF-592D1E4765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0886691"/>
              </p:ext>
            </p:extLst>
          </p:nvPr>
        </p:nvGraphicFramePr>
        <p:xfrm>
          <a:off x="1861694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трелка: вправо 7">
            <a:hlinkClick r:id="rId7" action="ppaction://hlinksldjump"/>
            <a:extLst>
              <a:ext uri="{FF2B5EF4-FFF2-40B4-BE49-F238E27FC236}">
                <a16:creationId xmlns:a16="http://schemas.microsoft.com/office/drawing/2014/main" id="{FA6ADB5A-AC9D-45F8-9125-ED424836A1C2}"/>
              </a:ext>
            </a:extLst>
          </p:cNvPr>
          <p:cNvSpPr/>
          <p:nvPr/>
        </p:nvSpPr>
        <p:spPr>
          <a:xfrm>
            <a:off x="10129652" y="5373585"/>
            <a:ext cx="1935678" cy="1484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5430E-AA23-4B28-B815-7773ABC5C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587" y1="13811" x2="58587" y2="13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3544" y="3075709"/>
            <a:ext cx="3456776" cy="28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48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F5350-CCF5-4243-B7ED-1BFE379E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15" y="156238"/>
            <a:ext cx="997483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Открытое занятие</a:t>
            </a:r>
            <a:br>
              <a:rPr lang="ru-RU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«Я и мои права»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400565-6020-4849-8AE2-93DF79385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2" y="1977571"/>
            <a:ext cx="3873995" cy="2179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8037C0-172A-4276-BCF9-D53B83C57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077" y="1977571"/>
            <a:ext cx="3873995" cy="2179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29D3C2-E20B-4795-914A-A2F94F740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634" y="4522640"/>
            <a:ext cx="3873994" cy="2179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: вправо 6">
            <a:hlinkClick r:id="rId5" action="ppaction://hlinksldjump"/>
            <a:extLst>
              <a:ext uri="{FF2B5EF4-FFF2-40B4-BE49-F238E27FC236}">
                <a16:creationId xmlns:a16="http://schemas.microsoft.com/office/drawing/2014/main" id="{33E7E036-6CEB-4E0D-BAD3-1FD792BD6520}"/>
              </a:ext>
            </a:extLst>
          </p:cNvPr>
          <p:cNvSpPr/>
          <p:nvPr/>
        </p:nvSpPr>
        <p:spPr>
          <a:xfrm>
            <a:off x="9725891" y="4963886"/>
            <a:ext cx="1935678" cy="1484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8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153085-CD29-4810-AA50-2D008AADF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242" y1="13196" x2="48242" y2="13196"/>
                        <a14:foregroundMark x1="47363" y1="10753" x2="47363" y2="10753"/>
                        <a14:foregroundMark x1="44043" y1="10068" x2="44043" y2="100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4244" y="156238"/>
            <a:ext cx="5921828" cy="5916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0CEEB-45EE-4038-A02B-D3441AD5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983" y="15623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Основной этап:</a:t>
            </a:r>
            <a:br>
              <a:rPr lang="ru-RU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5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3663DEB-ADB4-4213-8D97-E40C917DD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176885"/>
              </p:ext>
            </p:extLst>
          </p:nvPr>
        </p:nvGraphicFramePr>
        <p:xfrm>
          <a:off x="926716" y="12830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трелка: вправо 4">
            <a:hlinkClick r:id="rId9" action="ppaction://hlinksldjump"/>
            <a:extLst>
              <a:ext uri="{FF2B5EF4-FFF2-40B4-BE49-F238E27FC236}">
                <a16:creationId xmlns:a16="http://schemas.microsoft.com/office/drawing/2014/main" id="{CA80EEC3-D197-408D-8B52-6FB387FAF639}"/>
              </a:ext>
            </a:extLst>
          </p:cNvPr>
          <p:cNvSpPr/>
          <p:nvPr/>
        </p:nvSpPr>
        <p:spPr>
          <a:xfrm>
            <a:off x="9927772" y="5217347"/>
            <a:ext cx="1935678" cy="1484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346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D5A883-79FB-46B7-B506-19D183A9B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60" y="0"/>
            <a:ext cx="518808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77B8C-00C2-4526-AF5D-9446A954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605" y="15557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Заключительный этап:</a:t>
            </a:r>
            <a:br>
              <a:rPr lang="ru-RU" sz="44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DEEBBA85-A17D-4FEA-915E-6D73F6B956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863292"/>
              </p:ext>
            </p:extLst>
          </p:nvPr>
        </p:nvGraphicFramePr>
        <p:xfrm>
          <a:off x="1834231" y="815975"/>
          <a:ext cx="9534917" cy="5522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трелка: вправо 8">
            <a:hlinkClick r:id="rId8" action="ppaction://hlinksldjump"/>
            <a:extLst>
              <a:ext uri="{FF2B5EF4-FFF2-40B4-BE49-F238E27FC236}">
                <a16:creationId xmlns:a16="http://schemas.microsoft.com/office/drawing/2014/main" id="{6F802397-9C16-4E41-8BCA-D1B7939D920E}"/>
              </a:ext>
            </a:extLst>
          </p:cNvPr>
          <p:cNvSpPr/>
          <p:nvPr/>
        </p:nvSpPr>
        <p:spPr>
          <a:xfrm>
            <a:off x="10010273" y="5218010"/>
            <a:ext cx="1935678" cy="1484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36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81618-0C10-4D07-BF53-014B6A8D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37" y="156238"/>
            <a:ext cx="1065172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Давайте вспомним как это было</a:t>
            </a:r>
          </a:p>
        </p:txBody>
      </p:sp>
      <p:pic>
        <p:nvPicPr>
          <p:cNvPr id="4" name="Мой фильм">
            <a:hlinkClick r:id="" action="ppaction://media"/>
            <a:extLst>
              <a:ext uri="{FF2B5EF4-FFF2-40B4-BE49-F238E27FC236}">
                <a16:creationId xmlns:a16="http://schemas.microsoft.com/office/drawing/2014/main" id="{FCD5D223-44AA-48C3-B4BC-BC355D6F84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1775" y="1215781"/>
            <a:ext cx="8948449" cy="5033116"/>
          </a:xfrm>
        </p:spPr>
      </p:pic>
      <p:sp>
        <p:nvSpPr>
          <p:cNvPr id="5" name="Стрелка: вправо 4">
            <a:hlinkClick r:id="rId5" action="ppaction://hlinksldjump"/>
            <a:extLst>
              <a:ext uri="{FF2B5EF4-FFF2-40B4-BE49-F238E27FC236}">
                <a16:creationId xmlns:a16="http://schemas.microsoft.com/office/drawing/2014/main" id="{4D8C2583-863F-4AC0-9838-F1685C05AD72}"/>
              </a:ext>
            </a:extLst>
          </p:cNvPr>
          <p:cNvSpPr/>
          <p:nvPr/>
        </p:nvSpPr>
        <p:spPr>
          <a:xfrm>
            <a:off x="10165278" y="5278163"/>
            <a:ext cx="1935678" cy="1484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</TotalTime>
  <Words>310</Words>
  <Application>Microsoft Office PowerPoint</Application>
  <PresentationFormat>Широкоэкранный</PresentationFormat>
  <Paragraphs>29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Аспект</vt:lpstr>
      <vt:lpstr>«Я и мои права» </vt:lpstr>
      <vt:lpstr>Актуальность проекта </vt:lpstr>
      <vt:lpstr>Кто больше проявил активность и заинтересованность в проектной деятельности «Я и мои права»</vt:lpstr>
      <vt:lpstr>Подготовительный этап  проектной деятельности </vt:lpstr>
      <vt:lpstr>Открытое занятие  «Я и мои права»  </vt:lpstr>
      <vt:lpstr>Основной этап: </vt:lpstr>
      <vt:lpstr>Заключительный этап: </vt:lpstr>
      <vt:lpstr>Давайте вспомним как это было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и мои права» </dc:title>
  <dc:creator>student</dc:creator>
  <cp:lastModifiedBy>student</cp:lastModifiedBy>
  <cp:revision>7</cp:revision>
  <dcterms:created xsi:type="dcterms:W3CDTF">2022-05-13T09:50:36Z</dcterms:created>
  <dcterms:modified xsi:type="dcterms:W3CDTF">2022-05-13T11:06:27Z</dcterms:modified>
</cp:coreProperties>
</file>